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306" r:id="rId4"/>
    <p:sldId id="257" r:id="rId5"/>
    <p:sldId id="258" r:id="rId6"/>
    <p:sldId id="264" r:id="rId7"/>
    <p:sldId id="260" r:id="rId8"/>
    <p:sldId id="285" r:id="rId9"/>
    <p:sldId id="286" r:id="rId10"/>
    <p:sldId id="287" r:id="rId11"/>
    <p:sldId id="288" r:id="rId12"/>
    <p:sldId id="289" r:id="rId13"/>
    <p:sldId id="290" r:id="rId14"/>
    <p:sldId id="292" r:id="rId15"/>
    <p:sldId id="293" r:id="rId16"/>
    <p:sldId id="291" r:id="rId17"/>
    <p:sldId id="294" r:id="rId18"/>
    <p:sldId id="295" r:id="rId19"/>
    <p:sldId id="296" r:id="rId20"/>
    <p:sldId id="297" r:id="rId21"/>
    <p:sldId id="298" r:id="rId22"/>
    <p:sldId id="299" r:id="rId23"/>
    <p:sldId id="303" r:id="rId24"/>
    <p:sldId id="300" r:id="rId25"/>
    <p:sldId id="301" r:id="rId26"/>
    <p:sldId id="302" r:id="rId27"/>
    <p:sldId id="282" r:id="rId28"/>
    <p:sldId id="283" r:id="rId29"/>
    <p:sldId id="304" r:id="rId30"/>
    <p:sldId id="305" r:id="rId31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900B"/>
    <a:srgbClr val="D5C402"/>
    <a:srgbClr val="D59109"/>
    <a:srgbClr val="FF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97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16/12/2010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AAAE1A-D911-44B3-AFC9-15286FE2F80F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16/12/2010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7CE9A4-1CEA-4BD9-812C-79FC9E4C1C0C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blesman\Desktop\PPT%20Semana%20Santa%20Espanhol\PowerPoint\Tema%207%20-%20Jairo%20y%20Jes&#250;s.mp4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500430" y="1928802"/>
            <a:ext cx="392909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Jesús fue con Jairo.</a:t>
            </a:r>
          </a:p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Imagino que Jairo estaba con urgencia.</a:t>
            </a:r>
          </a:p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Cuando salió de su casa su hija había entrado en coma.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929058" y="2000240"/>
            <a:ext cx="392909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Sin embargo, parecía que Jesús no tenía prisa.</a:t>
            </a:r>
          </a:p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Mientras caminaba atendía las necesidades de los que encontraba en su camino.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786050" y="1714488"/>
            <a:ext cx="392909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Cuando él demora en responder su oración, es porque le está queriendo enseñar alguna otra lección.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714744" y="1857364"/>
            <a:ext cx="392909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“Estaba hablando aún, cuando vino uno de casa del principal de la sinagoga a decirle: Tu hija ha muerto; no molestes más al Maestro…</a:t>
            </a:r>
            <a:endParaRPr lang="pt-BR" sz="3200" b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214678" y="1928802"/>
            <a:ext cx="392909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 smtClean="0">
                <a:latin typeface="Arial" pitchFamily="34" charset="0"/>
                <a:cs typeface="Arial" pitchFamily="34" charset="0"/>
              </a:rPr>
              <a:t>...</a:t>
            </a:r>
            <a:r>
              <a:rPr lang="es-ES" sz="3200" b="1" dirty="0" smtClean="0">
                <a:latin typeface="Arial" pitchFamily="34" charset="0"/>
                <a:cs typeface="Arial" pitchFamily="34" charset="0"/>
              </a:rPr>
              <a:t>Oyéndolo Jesús, le respondió: No temas; cree solamente, y será salva”.</a:t>
            </a:r>
          </a:p>
          <a:p>
            <a:pPr algn="ctr"/>
            <a:endParaRPr lang="pt-BR" sz="3200" b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071670" y="2571744"/>
            <a:ext cx="635798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6000" b="1" cap="all" dirty="0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Lo qué es ser cristiano</a:t>
            </a:r>
          </a:p>
          <a:p>
            <a:pPr algn="ctr"/>
            <a:r>
              <a:rPr lang="pt-BR" sz="6000" b="1" cap="all" dirty="0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 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810000" y="1905000"/>
            <a:ext cx="392909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Jairo iba delante de Jesús diciendo: –Por aquí, Señor, a mi manera, como yo quiero, por aquí Señor es más rápido.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4000496" y="1928802"/>
            <a:ext cx="392909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A partir de ese momento, Jesús tomó a Jairo de la mano y lo llevó por dónde él quería.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643174" y="1428736"/>
            <a:ext cx="392909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Ser cristiano no es tomar a Jesús y llevarlo por donde la gente quiere. Si para aprender esta gran lección, tenemos que llorar, Jesús va a permitir que lloremos.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714480" y="2428868"/>
            <a:ext cx="635798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6000" b="1" cap="all" dirty="0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Lo que Dios tiene para nosotros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Tema 7 - Jairo y Jesús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24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357554" y="2285992"/>
            <a:ext cx="392909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Jairo aprendió la lección con dolor, pero ¡qué día grande fue ese!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143240" y="2143116"/>
            <a:ext cx="392909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Lo que Dios tiene para nosotros siempre es mejor de lo que estamos pidiendo.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2500298" y="1428736"/>
            <a:ext cx="442915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i="1" dirty="0" smtClean="0">
                <a:latin typeface="Arial" pitchFamily="34" charset="0"/>
                <a:cs typeface="Arial" pitchFamily="34" charset="0"/>
              </a:rPr>
              <a:t>“Y a Aquel que es poderoso para hacer todas las cosas mucho más abundantemente de lo que pedimos o entendemos, según el poder que actúa en nosotros”.</a:t>
            </a:r>
          </a:p>
          <a:p>
            <a:pPr algn="ctr"/>
            <a:r>
              <a:rPr lang="pt-BR" sz="2000" b="1" dirty="0" err="1" smtClean="0">
                <a:latin typeface="Arial" pitchFamily="34" charset="0"/>
                <a:cs typeface="Arial" pitchFamily="34" charset="0"/>
              </a:rPr>
              <a:t>Efesios</a:t>
            </a:r>
            <a:r>
              <a:rPr lang="pt-BR" sz="2000" b="1" dirty="0" smtClean="0">
                <a:latin typeface="Arial" pitchFamily="34" charset="0"/>
                <a:cs typeface="Arial" pitchFamily="34" charset="0"/>
              </a:rPr>
              <a:t> 3:20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857488" y="1714488"/>
            <a:ext cx="521497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6000" b="1" cap="all" dirty="0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La solución para la muerte</a:t>
            </a:r>
          </a:p>
          <a:p>
            <a:pPr algn="ctr"/>
            <a:endParaRPr lang="pt-BR" sz="6000" b="1" cap="all" dirty="0" smtClean="0">
              <a:ln w="1905">
                <a:solidFill>
                  <a:sysClr val="windowText" lastClr="000000"/>
                </a:solidFill>
              </a:ln>
              <a:solidFill>
                <a:srgbClr val="F3900B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r>
              <a:rPr lang="pt-BR" sz="6000" b="1" cap="all" dirty="0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 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286116" y="2357430"/>
            <a:ext cx="464347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La única solución para la muerte no es la reencarnación, sino la resurrección.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4071934" y="2143116"/>
            <a:ext cx="392909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La promesa bíblica de la resurrección es un mensaje de esperanza. Jesús es “Amigo de Esperanza”.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642910" y="2571744"/>
            <a:ext cx="6357982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pt-BR" sz="6000" b="1" dirty="0" smtClean="0">
                <a:ln w="11430">
                  <a:noFill/>
                </a:ln>
                <a:solidFill>
                  <a:srgbClr val="D5C402"/>
                </a:solidFill>
                <a:effectLst>
                  <a:outerShdw blurRad="165100" dist="25400" dir="504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CONCLUSIÓN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928662" y="285728"/>
            <a:ext cx="542928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Jesús entró en la casa de Jairo, y donde Jesús entra, entra el poder y la victoria. </a:t>
            </a:r>
          </a:p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Abra su corazón.</a:t>
            </a:r>
            <a:endParaRPr lang="pt-BR" sz="3200" b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642910" y="285728"/>
            <a:ext cx="621510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“Estoy a la puerta y llamo, si alguien oye mi voz y abre la puerta entraré a su casa” </a:t>
            </a:r>
            <a:r>
              <a:rPr lang="es-ES" sz="2000" b="1" dirty="0" smtClean="0">
                <a:latin typeface="Arial" pitchFamily="34" charset="0"/>
                <a:cs typeface="Arial" pitchFamily="34" charset="0"/>
              </a:rPr>
              <a:t>(Apocalipsis 3:20).</a:t>
            </a:r>
            <a:endParaRPr lang="pt-BR" sz="3200" b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357422" y="1000108"/>
            <a:ext cx="407196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i="1" dirty="0" smtClean="0">
                <a:latin typeface="Arial" pitchFamily="34" charset="0"/>
                <a:cs typeface="Arial" pitchFamily="34" charset="0"/>
              </a:rPr>
              <a:t>Quien hace de Jesús su amigo, se convierte en un amigo de esperanza y en una bendición para las personas con las cuales convive.</a:t>
            </a:r>
            <a:endParaRPr lang="pt-BR" sz="3200" b="1" i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643042" y="2285992"/>
            <a:ext cx="635798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6000" b="1" cap="all" dirty="0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¿</a:t>
            </a:r>
            <a:r>
              <a:rPr lang="pt-BR" sz="6000" b="1" cap="all" dirty="0" err="1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Quién</a:t>
            </a:r>
            <a:r>
              <a:rPr lang="pt-BR" sz="6000" b="1" cap="all" dirty="0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 era Jairo?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214546" y="1000108"/>
            <a:ext cx="450059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Era un hombre religioso, un profesional exitoso.</a:t>
            </a:r>
          </a:p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Aparentemente tenía todo lo que necesitaba para ser feliz.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142976" y="2428868"/>
            <a:ext cx="635798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6000" b="1" cap="all" dirty="0" err="1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Nace</a:t>
            </a:r>
            <a:r>
              <a:rPr lang="pt-BR" sz="6000" b="1" cap="all" dirty="0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pt-BR" sz="6000" b="1" cap="all" dirty="0" err="1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la</a:t>
            </a:r>
            <a:r>
              <a:rPr lang="pt-BR" sz="6000" b="1" cap="all" dirty="0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pt-BR" sz="6000" b="1" cap="all" dirty="0" err="1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Esperanza</a:t>
            </a:r>
            <a:endParaRPr lang="pt-BR" sz="6000" b="1" cap="all" dirty="0" smtClean="0">
              <a:ln w="1905">
                <a:solidFill>
                  <a:sysClr val="windowText" lastClr="000000"/>
                </a:solidFill>
              </a:ln>
              <a:solidFill>
                <a:srgbClr val="F3900B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285984" y="428604"/>
            <a:ext cx="39290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Jesús estaba caminando por aquellas tierras.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4143372" y="3286124"/>
            <a:ext cx="39290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 smtClean="0">
                <a:latin typeface="Arial" pitchFamily="34" charset="0"/>
                <a:cs typeface="Arial" pitchFamily="34" charset="0"/>
              </a:rPr>
              <a:t>“</a:t>
            </a:r>
            <a:r>
              <a:rPr lang="es-ES" sz="3200" b="1" dirty="0" smtClean="0">
                <a:latin typeface="Arial" pitchFamily="34" charset="0"/>
                <a:cs typeface="Arial" pitchFamily="34" charset="0"/>
              </a:rPr>
              <a:t>Jesús puede hacer alguna cosa por mi hija</a:t>
            </a:r>
            <a:r>
              <a:rPr lang="pt-BR" sz="3200" b="1" dirty="0" smtClean="0">
                <a:latin typeface="Arial" pitchFamily="34" charset="0"/>
                <a:cs typeface="Arial" pitchFamily="34" charset="0"/>
              </a:rPr>
              <a:t>.”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357422" y="2500306"/>
            <a:ext cx="635798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6000" b="1" cap="all" dirty="0" err="1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Es</a:t>
            </a:r>
            <a:r>
              <a:rPr lang="pt-BR" sz="6000" b="1" cap="all" dirty="0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 difícil esperar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623</TotalTime>
  <Words>429</Words>
  <Application>Microsoft Office PowerPoint</Application>
  <PresentationFormat>Apresentação na tela (4:3)</PresentationFormat>
  <Paragraphs>35</Paragraphs>
  <Slides>29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slides</vt:lpstr>
      </vt:variant>
      <vt:variant>
        <vt:i4>29</vt:i4>
      </vt:variant>
    </vt:vector>
  </HeadingPairs>
  <TitlesOfParts>
    <vt:vector size="31" baseType="lpstr">
      <vt:lpstr>Tema do Office</vt:lpstr>
      <vt:lpstr>1_Tema do Office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</vt:vector>
  </TitlesOfParts>
  <Company>Bergamo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Alana</dc:creator>
  <cp:lastModifiedBy>blesman</cp:lastModifiedBy>
  <cp:revision>69</cp:revision>
  <dcterms:created xsi:type="dcterms:W3CDTF">2010-12-05T21:19:45Z</dcterms:created>
  <dcterms:modified xsi:type="dcterms:W3CDTF">2010-12-16T10:45:52Z</dcterms:modified>
</cp:coreProperties>
</file>